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06/19/2025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5614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JUNE 19, 2025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TREASURE REPORT/BILLS PAYABLE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RUSHBROOK CREEK PROJECT UPDATE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ON 400 BLOCK OF MADISON ISSUES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ON SHADE TREE CUTTING OF TREES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ON GARBAGE CONTRACT</a:t>
            </a:r>
          </a:p>
          <a:p>
            <a:pPr marL="342900" marR="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ADJOURNMENT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4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4/17/2025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94,589.34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1,083.74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6,584.82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240,784.60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3,727.38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400.59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1,141.34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25,129.76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1,153.21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126.03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179.72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50,799.73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194.00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30,129.57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6,993.94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283,689.10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746,929.56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12,737.32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Long Term Debt      80,180.58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16430</TotalTime>
  <Words>231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Algerian</vt:lpstr>
      <vt:lpstr>Aptos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277</cp:revision>
  <dcterms:created xsi:type="dcterms:W3CDTF">2019-10-03T16:39:17Z</dcterms:created>
  <dcterms:modified xsi:type="dcterms:W3CDTF">2025-06-19T14:56:29Z</dcterms:modified>
</cp:coreProperties>
</file>